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58" r:id="rId5"/>
    <p:sldId id="260" r:id="rId6"/>
    <p:sldId id="261" r:id="rId7"/>
    <p:sldId id="263" r:id="rId8"/>
    <p:sldId id="278" r:id="rId9"/>
    <p:sldId id="305" r:id="rId10"/>
    <p:sldId id="303" r:id="rId11"/>
    <p:sldId id="301" r:id="rId12"/>
    <p:sldId id="279" r:id="rId13"/>
    <p:sldId id="289" r:id="rId14"/>
    <p:sldId id="291" r:id="rId15"/>
    <p:sldId id="293" r:id="rId16"/>
    <p:sldId id="295" r:id="rId17"/>
    <p:sldId id="297" r:id="rId18"/>
    <p:sldId id="299" r:id="rId19"/>
    <p:sldId id="306" r:id="rId20"/>
    <p:sldId id="307" r:id="rId21"/>
    <p:sldId id="270" r:id="rId22"/>
    <p:sldId id="287" r:id="rId23"/>
    <p:sldId id="308" r:id="rId24"/>
    <p:sldId id="309" r:id="rId25"/>
    <p:sldId id="310" r:id="rId26"/>
    <p:sldId id="311" r:id="rId27"/>
    <p:sldId id="265" r:id="rId28"/>
    <p:sldId id="266" r:id="rId2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7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161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2015/4/1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2015/4/1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2015/4/1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2015/4/1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2015/4/1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2015/4/1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2015/4/1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14348" y="2357430"/>
            <a:ext cx="7772400" cy="869947"/>
          </a:xfrm>
        </p:spPr>
        <p:txBody>
          <a:bodyPr>
            <a:normAutofit fontScale="90000"/>
          </a:bodyPr>
          <a:lstStyle/>
          <a:p>
            <a:r>
              <a:rPr lang="zh-CN" altLang="zh-CN" sz="3600" smtClean="0">
                <a:latin typeface="微软雅黑" pitchFamily="34" charset="-122"/>
                <a:ea typeface="微软雅黑" pitchFamily="34" charset="-122"/>
              </a:rPr>
              <a:t>飞易腾产品案例介绍</a:t>
            </a:r>
            <a:r>
              <a:rPr lang="zh-CN" altLang="zh-CN" smtClean="0"/>
              <a:t/>
            </a:r>
            <a:br>
              <a:rPr lang="zh-CN" altLang="zh-CN" smtClean="0"/>
            </a:b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28728" y="3071810"/>
            <a:ext cx="6400800" cy="1752600"/>
          </a:xfrm>
        </p:spPr>
        <p:txBody>
          <a:bodyPr>
            <a:normAutofit/>
          </a:bodyPr>
          <a:lstStyle/>
          <a:p>
            <a:r>
              <a:rPr lang="zh-CN" altLang="zh-CN" sz="1200" smtClean="0">
                <a:latin typeface="微软雅黑" pitchFamily="34" charset="-122"/>
                <a:ea typeface="微软雅黑" pitchFamily="34" charset="-122"/>
              </a:rPr>
              <a:t>国内领先的全方位</a:t>
            </a:r>
            <a:r>
              <a:rPr lang="en-US" altLang="zh-CN" sz="1200" smtClean="0">
                <a:latin typeface="微软雅黑" pitchFamily="34" charset="-122"/>
                <a:ea typeface="微软雅黑" pitchFamily="34" charset="-122"/>
              </a:rPr>
              <a:t>IT</a:t>
            </a:r>
            <a:r>
              <a:rPr lang="zh-CN" altLang="zh-CN" sz="1200" smtClean="0">
                <a:latin typeface="微软雅黑" pitchFamily="34" charset="-122"/>
                <a:ea typeface="微软雅黑" pitchFamily="34" charset="-122"/>
              </a:rPr>
              <a:t>服务提供商，客户信赖的</a:t>
            </a:r>
            <a:r>
              <a:rPr lang="en-US" altLang="zh-CN" sz="1200" smtClean="0">
                <a:latin typeface="微软雅黑" pitchFamily="34" charset="-122"/>
                <a:ea typeface="微软雅黑" pitchFamily="34" charset="-122"/>
              </a:rPr>
              <a:t>IT</a:t>
            </a:r>
            <a:r>
              <a:rPr lang="zh-CN" altLang="zh-CN" sz="1200" smtClean="0">
                <a:latin typeface="微软雅黑" pitchFamily="34" charset="-122"/>
                <a:ea typeface="微软雅黑" pitchFamily="34" charset="-122"/>
              </a:rPr>
              <a:t>综合服务提供商和战略合作伙伴。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7224" y="42860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案例分享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17711" y="119698"/>
            <a:ext cx="6719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飞易腾</a:t>
            </a:r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4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Feiyit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62670" y="6357958"/>
            <a:ext cx="17668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【http://www.feiyit.com】</a:t>
            </a:r>
            <a:endParaRPr lang="zh-CN" altLang="en-US" sz="10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304943"/>
            <a:ext cx="7924800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714348" y="1192397"/>
            <a:ext cx="5429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金隅集团</a:t>
            </a:r>
            <a:r>
              <a:rPr lang="en-US" altLang="zh-CN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http://www.bbmg.com.cn/</a:t>
            </a:r>
            <a:endParaRPr lang="zh-CN" altLang="en-US" sz="14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7224" y="42860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案例分享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17711" y="119698"/>
            <a:ext cx="6719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飞易腾</a:t>
            </a:r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4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Feiyit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62670" y="6357958"/>
            <a:ext cx="17668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【http://www.feiyit.com】</a:t>
            </a:r>
            <a:endParaRPr lang="zh-CN" altLang="en-US" sz="10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3388" y="928670"/>
            <a:ext cx="8277225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714348" y="1192397"/>
            <a:ext cx="5429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五洲国际</a:t>
            </a:r>
            <a:r>
              <a:rPr lang="en-US" altLang="zh-CN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http://www.hkwzig.com/</a:t>
            </a:r>
            <a:endParaRPr lang="zh-CN" altLang="en-US" sz="14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7224" y="42860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案例分享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17711" y="119698"/>
            <a:ext cx="6719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飞易腾</a:t>
            </a:r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4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Feiyit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62670" y="6357958"/>
            <a:ext cx="17668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【http://www.feiyit.com】</a:t>
            </a:r>
            <a:endParaRPr lang="zh-CN" altLang="en-US" sz="10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1990" y="1323995"/>
            <a:ext cx="8039100" cy="496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714348" y="1192397"/>
            <a:ext cx="5429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廊坊万向城 </a:t>
            </a:r>
            <a:r>
              <a:rPr lang="en-US" altLang="zh-CN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http://www.lfwxc.net/</a:t>
            </a:r>
            <a:endParaRPr lang="zh-CN" altLang="en-US" sz="14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7224" y="42860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案例分享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17711" y="119698"/>
            <a:ext cx="6719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飞易腾</a:t>
            </a:r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4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Feiyit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62670" y="6357958"/>
            <a:ext cx="17668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【http://www.feiyit.com】</a:t>
            </a:r>
            <a:endParaRPr lang="zh-CN" altLang="en-US" sz="10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1142984"/>
            <a:ext cx="7981950" cy="505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714348" y="1192397"/>
            <a:ext cx="5429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万科美好广场 </a:t>
            </a:r>
            <a:r>
              <a:rPr lang="en-US" altLang="zh-CN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http://www.vankemidtown.com/</a:t>
            </a:r>
            <a:endParaRPr lang="zh-CN" altLang="en-US" sz="14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7224" y="42860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案例分享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17711" y="119698"/>
            <a:ext cx="6719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飞易腾</a:t>
            </a:r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4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Feiyit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62670" y="6357958"/>
            <a:ext cx="17668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【http://www.feiyit.com】</a:t>
            </a:r>
            <a:endParaRPr lang="zh-CN" altLang="en-US" sz="10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4363" y="1433531"/>
            <a:ext cx="7915275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714348" y="1192397"/>
            <a:ext cx="5429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贡天下特产网</a:t>
            </a:r>
            <a:r>
              <a:rPr lang="en-US" altLang="zh-CN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http://www.gongtianxia.com/</a:t>
            </a:r>
            <a:endParaRPr lang="zh-CN" altLang="en-US" sz="14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7224" y="42860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案例分享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17711" y="119698"/>
            <a:ext cx="6719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飞易腾</a:t>
            </a:r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4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Feiyit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62670" y="6357958"/>
            <a:ext cx="17668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【http://www.feiyit.com】</a:t>
            </a:r>
            <a:endParaRPr lang="zh-CN" altLang="en-US" sz="10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209694"/>
            <a:ext cx="8124825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714348" y="1192397"/>
            <a:ext cx="5429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首都经济贸易大学法学院</a:t>
            </a:r>
            <a:r>
              <a:rPr lang="en-US" altLang="zh-CN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http://law.cueb.edu.cn/</a:t>
            </a:r>
            <a:endParaRPr lang="zh-CN" altLang="en-US" sz="14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7224" y="42860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案例分享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17711" y="119698"/>
            <a:ext cx="6719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飞易腾</a:t>
            </a:r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4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Feiyit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62670" y="6357958"/>
            <a:ext cx="17668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【http://www.feiyit.com】</a:t>
            </a:r>
            <a:endParaRPr lang="zh-CN" altLang="en-US" sz="10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6750" y="1447819"/>
            <a:ext cx="7810500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714348" y="1192397"/>
            <a:ext cx="5429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北京第十九中学新官网</a:t>
            </a:r>
            <a:endParaRPr lang="zh-CN" altLang="en-US" sz="14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7224" y="42860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案例分享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17711" y="119698"/>
            <a:ext cx="6719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飞易腾</a:t>
            </a:r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4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Feiyit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62670" y="6357958"/>
            <a:ext cx="17668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【http://www.feiyit.com】</a:t>
            </a:r>
            <a:endParaRPr lang="zh-CN" altLang="en-US" sz="10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285860"/>
            <a:ext cx="7924800" cy="483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714348" y="1192397"/>
            <a:ext cx="5429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大禹伟业集团</a:t>
            </a:r>
            <a:r>
              <a:rPr lang="en-US" altLang="zh-CN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http://www.dywybeijing.com/</a:t>
            </a:r>
            <a:endParaRPr lang="zh-CN" altLang="en-US" sz="14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7224" y="42860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案例分享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17711" y="119698"/>
            <a:ext cx="6719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飞易腾</a:t>
            </a:r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4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Feiyit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62670" y="6357958"/>
            <a:ext cx="17668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【http://www.feiyit.com】</a:t>
            </a:r>
            <a:endParaRPr lang="zh-CN" altLang="en-US" sz="10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403" y="1428736"/>
            <a:ext cx="7858125" cy="471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866748" y="1142984"/>
            <a:ext cx="5429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天使众投</a:t>
            </a:r>
            <a:r>
              <a:rPr lang="en-US" altLang="zh-CN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http://www.angelitop.com.cn/</a:t>
            </a:r>
            <a:endParaRPr lang="zh-CN" altLang="en-US" sz="14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7224" y="42860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案例分享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17711" y="119698"/>
            <a:ext cx="6719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飞易腾</a:t>
            </a:r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4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Feiyit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62670" y="6357958"/>
            <a:ext cx="17668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【http://www.feiyit.com】</a:t>
            </a:r>
            <a:endParaRPr lang="zh-CN" altLang="en-US" sz="10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6748" y="1142984"/>
            <a:ext cx="5429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天使</a:t>
            </a:r>
            <a:r>
              <a:rPr lang="zh-CN" altLang="en-US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财经</a:t>
            </a:r>
            <a:r>
              <a:rPr lang="en-US" altLang="zh-CN" sz="14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http://www.cmhri.cn/</a:t>
            </a:r>
            <a:endParaRPr lang="zh-CN" altLang="en-US" sz="14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56" y="1700808"/>
            <a:ext cx="776287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9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7224" y="428604"/>
            <a:ext cx="2198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16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目录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CONTENTS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17711" y="119698"/>
            <a:ext cx="6719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飞易腾</a:t>
            </a:r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4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Feiyit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62670" y="6357958"/>
            <a:ext cx="17668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【http://www.feiyit.com】</a:t>
            </a:r>
            <a:endParaRPr lang="zh-CN" altLang="en-US" sz="10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5786" y="1357298"/>
            <a:ext cx="1127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00B0F0"/>
                </a:solidFill>
              </a:rPr>
              <a:t>●  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公司介绍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1538" y="1785926"/>
            <a:ext cx="1127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00B0F0"/>
                </a:solidFill>
              </a:rPr>
              <a:t>●  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服务客户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57290" y="2263967"/>
            <a:ext cx="1127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00B0F0"/>
                </a:solidFill>
              </a:rPr>
              <a:t>●  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服务理念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58818" y="2692595"/>
            <a:ext cx="1127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00B0F0"/>
                </a:solidFill>
              </a:rPr>
              <a:t>●  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案例分享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86644" y="4214818"/>
            <a:ext cx="118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联系我们 </a:t>
            </a:r>
            <a:r>
              <a:rPr lang="zh-CN" altLang="en-US" sz="1200" dirty="0" smtClean="0">
                <a:solidFill>
                  <a:srgbClr val="00B0F0"/>
                </a:solidFill>
              </a:rPr>
              <a:t>●  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57818" y="4643446"/>
            <a:ext cx="2795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您的信赖是对我们最大的肯定 </a:t>
            </a:r>
            <a:r>
              <a:rPr lang="zh-CN" altLang="en-US" sz="1200" dirty="0" smtClean="0">
                <a:solidFill>
                  <a:srgbClr val="00B0F0"/>
                </a:solidFill>
              </a:rPr>
              <a:t>●  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7224" y="42860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案例分享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17711" y="119698"/>
            <a:ext cx="6719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飞易腾</a:t>
            </a:r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4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Feiyit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62670" y="6357958"/>
            <a:ext cx="17668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【http://www.feiyit.com】</a:t>
            </a:r>
            <a:endParaRPr lang="zh-CN" altLang="en-US" sz="10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6748" y="1142984"/>
            <a:ext cx="5429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三君集团</a:t>
            </a:r>
            <a:endParaRPr lang="zh-CN" altLang="en-US" sz="14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214437"/>
            <a:ext cx="765810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91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7224" y="42860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案例分享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17711" y="119698"/>
            <a:ext cx="6719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飞易腾</a:t>
            </a:r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4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Feiyit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62670" y="6357958"/>
            <a:ext cx="17668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【http://www.feiyit.com】</a:t>
            </a:r>
            <a:endParaRPr lang="zh-CN" altLang="en-US" sz="10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09" y="1594888"/>
            <a:ext cx="6811491" cy="37589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7224" y="42860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后台演示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17711" y="119698"/>
            <a:ext cx="6719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飞易腾</a:t>
            </a:r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4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Feiyit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62670" y="6357958"/>
            <a:ext cx="17668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【http://www.feiyit.com】</a:t>
            </a:r>
            <a:endParaRPr lang="zh-CN" altLang="en-US" sz="10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980728"/>
            <a:ext cx="7327309" cy="51374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7224" y="42860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后台演示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17711" y="119698"/>
            <a:ext cx="6719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飞易腾</a:t>
            </a:r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4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Feiyit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62670" y="6357958"/>
            <a:ext cx="17668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【http://www.feiyit.com】</a:t>
            </a:r>
            <a:endParaRPr lang="zh-CN" altLang="en-US" sz="10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58" y="1052736"/>
            <a:ext cx="7418732" cy="496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7224" y="42860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后台演示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17711" y="119698"/>
            <a:ext cx="6719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飞易腾</a:t>
            </a:r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4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Feiyit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62670" y="6357958"/>
            <a:ext cx="17668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【http://www.feiyit.com】</a:t>
            </a:r>
            <a:endParaRPr lang="zh-CN" altLang="en-US" sz="10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019414"/>
            <a:ext cx="7704856" cy="51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73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7224" y="42860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后台演示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17711" y="119698"/>
            <a:ext cx="6719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飞易腾</a:t>
            </a:r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4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Feiyit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62670" y="6357958"/>
            <a:ext cx="17668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【http://www.feiyit.com】</a:t>
            </a:r>
            <a:endParaRPr lang="zh-CN" altLang="en-US" sz="10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088225"/>
            <a:ext cx="7632848" cy="507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2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7224" y="42860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后台演示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17711" y="119698"/>
            <a:ext cx="6719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飞易腾</a:t>
            </a:r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4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Feiyit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62670" y="6357958"/>
            <a:ext cx="17668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【http://www.feiyit.com】</a:t>
            </a:r>
            <a:endParaRPr lang="zh-CN" altLang="en-US" sz="10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46860"/>
            <a:ext cx="8337773" cy="541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2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7224" y="42860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联系我们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17711" y="119698"/>
            <a:ext cx="6719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飞易腾</a:t>
            </a:r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4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Feiyit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62670" y="6357958"/>
            <a:ext cx="17668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【http://www.feiyit.com】</a:t>
            </a:r>
            <a:endParaRPr lang="zh-CN" altLang="en-US" sz="10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146" name="Picture 2" descr="QQ图片2014062408370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3504" y="1857364"/>
            <a:ext cx="3443315" cy="2993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57224" y="1857364"/>
            <a:ext cx="3302507" cy="29912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北京飞易腾科技有限公司</a:t>
            </a:r>
          </a:p>
          <a:p>
            <a:pPr>
              <a:lnSpc>
                <a:spcPct val="200000"/>
              </a:lnSpc>
            </a:pPr>
            <a:r>
              <a:rPr lang="en-US" altLang="zh-CN" sz="1200" dirty="0" err="1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姓名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付裕</a:t>
            </a:r>
          </a:p>
          <a:p>
            <a:pPr>
              <a:lnSpc>
                <a:spcPct val="200000"/>
              </a:lnSpc>
            </a:pPr>
            <a:r>
              <a:rPr lang="en-US" altLang="zh-CN" sz="1200" dirty="0" err="1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手机</a:t>
            </a:r>
            <a:r>
              <a:rPr lang="ru-RU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/mobile:13511084034</a:t>
            </a:r>
            <a:endParaRPr lang="zh-CN" altLang="zh-CN" sz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ru-RU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QQ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ru-RU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715515390@qq.com</a:t>
            </a:r>
            <a:endParaRPr lang="zh-CN" altLang="zh-CN" sz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200" dirty="0" err="1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邮箱</a:t>
            </a:r>
            <a:r>
              <a:rPr lang="ru-RU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/Email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ru-RU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715515390@qq.com</a:t>
            </a:r>
            <a:endParaRPr lang="zh-CN" altLang="zh-CN" sz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200" dirty="0" err="1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邮编</a:t>
            </a:r>
            <a:r>
              <a:rPr lang="ru-RU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:100000 </a:t>
            </a:r>
            <a:endParaRPr lang="zh-CN" altLang="zh-CN" sz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200" dirty="0" err="1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电话</a:t>
            </a:r>
            <a:r>
              <a:rPr lang="ru-RU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/Tel : 010-57178368   83509698</a:t>
            </a:r>
            <a:endParaRPr lang="zh-CN" altLang="zh-CN" sz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地址：北京市丰台区玉泉营</a:t>
            </a:r>
            <a:r>
              <a:rPr lang="ru-RU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CUV</a:t>
            </a:r>
            <a:r>
              <a:rPr lang="zh-CN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宝隆大厦</a:t>
            </a:r>
            <a:r>
              <a:rPr lang="ru-RU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12</a:t>
            </a:r>
            <a:r>
              <a:rPr lang="zh-CN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7224" y="42860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谢谢</a:t>
            </a:r>
            <a:endParaRPr lang="en-US" altLang="zh-CN" sz="1600" dirty="0" smtClean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17711" y="119698"/>
            <a:ext cx="6719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飞易腾</a:t>
            </a:r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4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Feiyit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62670" y="6357958"/>
            <a:ext cx="17668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【http://www.feiyit.com】</a:t>
            </a:r>
            <a:endParaRPr lang="zh-CN" altLang="en-US" sz="10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57610" y="1928802"/>
            <a:ext cx="178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THANKS</a:t>
            </a:r>
          </a:p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多谢浏览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71858" y="2928934"/>
            <a:ext cx="2343150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4157676" y="3120094"/>
            <a:ext cx="723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飞易腾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4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Feiyit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7224" y="42860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公司介绍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17711" y="119698"/>
            <a:ext cx="6719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飞易腾</a:t>
            </a:r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4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Feiyit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72132" y="2143116"/>
            <a:ext cx="2933700" cy="282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571472" y="2143116"/>
            <a:ext cx="48577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飞易腾整合移动互联网人才、硬件、软件、业务咨询及营销推广服务，提供完</a:t>
            </a:r>
          </a:p>
          <a:p>
            <a:pPr>
              <a:lnSpc>
                <a:spcPct val="150000"/>
              </a:lnSpc>
            </a:pPr>
            <a:r>
              <a:rPr lang="en-US" altLang="zh-CN" sz="1200" dirty="0" err="1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整、全面的业务解决方案</a:t>
            </a:r>
            <a:r>
              <a:rPr lang="ru-RU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en-US" altLang="zh-CN" sz="1200" dirty="0" err="1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满足不同行业的业务需求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ru-RU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 </a:t>
            </a:r>
            <a:endParaRPr lang="zh-CN" altLang="zh-CN" sz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公司团队组成由</a:t>
            </a:r>
            <a:r>
              <a:rPr lang="ru-RU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2009</a:t>
            </a:r>
            <a:r>
              <a:rPr lang="zh-CN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年组成，由多名从事互联网开发，互联网策划等高端人才</a:t>
            </a:r>
          </a:p>
          <a:p>
            <a:pPr>
              <a:lnSpc>
                <a:spcPct val="150000"/>
              </a:lnSpc>
            </a:pPr>
            <a:r>
              <a:rPr lang="zh-CN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组成的研发团队，拥有自主的</a:t>
            </a:r>
            <a:r>
              <a:rPr lang="ru-RU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CMS</a:t>
            </a:r>
            <a:r>
              <a:rPr lang="zh-CN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管理系统 商城系统 平台研发系统</a:t>
            </a:r>
          </a:p>
          <a:p>
            <a:pPr>
              <a:lnSpc>
                <a:spcPct val="150000"/>
              </a:lnSpc>
            </a:pPr>
            <a:r>
              <a:rPr lang="zh-CN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我们的团队在不断的壮大，业务覆盖也将不断的增强。</a:t>
            </a:r>
          </a:p>
          <a:p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2910" y="5214950"/>
            <a:ext cx="7643866" cy="369332"/>
          </a:xfrm>
          <a:prstGeom prst="rect">
            <a:avLst/>
          </a:prstGeom>
        </p:spPr>
        <p:style>
          <a:lnRef idx="0">
            <a:scrgbClr r="0" g="0" b="0"/>
          </a:lnRef>
          <a:fillRef idx="1003">
            <a:schemeClr val="lt1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62670" y="6357958"/>
            <a:ext cx="17668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【http://www.feiyit.com】</a:t>
            </a:r>
            <a:endParaRPr lang="zh-CN" altLang="en-US" sz="10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7224" y="42860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服务客户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17711" y="119698"/>
            <a:ext cx="6719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飞易腾</a:t>
            </a:r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4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Feiyit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1472" y="2143116"/>
            <a:ext cx="4857784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我们提供开发推广一体化服务</a:t>
            </a: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创造有价值的产品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62670" y="6357958"/>
            <a:ext cx="17668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【http://www.feiyit.com】</a:t>
            </a:r>
            <a:endParaRPr lang="zh-CN" altLang="en-US" sz="10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7554" y="2571744"/>
            <a:ext cx="4870807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7554" y="2000240"/>
            <a:ext cx="1714512" cy="359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55953" y="2000240"/>
            <a:ext cx="1673501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43768" y="2000241"/>
            <a:ext cx="1071570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7224" y="42860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服务理念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17711" y="119698"/>
            <a:ext cx="6719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飞易腾</a:t>
            </a:r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4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Feiyit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62670" y="6357958"/>
            <a:ext cx="17668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【http://www.feiyit.com】</a:t>
            </a:r>
            <a:endParaRPr lang="zh-CN" altLang="en-US" sz="10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1472" y="1428736"/>
            <a:ext cx="7786742" cy="546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我们的优势</a:t>
            </a:r>
            <a:endParaRPr lang="en-US" altLang="zh-CN" sz="1400" b="1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● </a:t>
            </a:r>
            <a:r>
              <a:rPr lang="zh-CN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思考与创造的方法</a:t>
            </a:r>
            <a:endParaRPr lang="en-US" altLang="zh-CN" sz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05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</a:t>
            </a:r>
            <a:r>
              <a:rPr lang="en-US" altLang="zh-CN" sz="1050" dirty="0" err="1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我们坚持与客户一起思考，用技术的方式解决问题，发现机会</a:t>
            </a:r>
            <a:r>
              <a:rPr lang="en-US" altLang="zh-CN" sz="105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105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050" dirty="0" err="1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我们完善有效的开发方式历经众多企业与政府项目检验，针对不同的需求演绎多种可能</a:t>
            </a:r>
            <a:r>
              <a:rPr lang="en-US" altLang="zh-CN" sz="105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105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● </a:t>
            </a:r>
            <a:r>
              <a:rPr lang="zh-CN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每个梦想，我们鼎力相助</a:t>
            </a:r>
            <a:endParaRPr lang="en-US" altLang="zh-CN" sz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05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</a:t>
            </a:r>
            <a:r>
              <a:rPr lang="en-US" altLang="zh-CN" sz="1050" dirty="0" err="1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我们与国内最具影响力的品牌合作，也全力协助新兴品牌</a:t>
            </a:r>
            <a:r>
              <a:rPr lang="en-US" altLang="zh-CN" sz="105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105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050" dirty="0" err="1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我们帮助客户实现用户体验价值突破</a:t>
            </a:r>
            <a:r>
              <a:rPr lang="en-US" altLang="zh-CN" sz="105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>
              <a:lnSpc>
                <a:spcPct val="200000"/>
              </a:lnSpc>
            </a:pP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● 创意网站建设服务</a:t>
            </a:r>
            <a:endParaRPr lang="en-US" altLang="zh-CN" sz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05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</a:t>
            </a:r>
            <a:r>
              <a:rPr lang="zh-CN" altLang="en-US" sz="105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品牌网站着重通过优秀设计，传达其品牌；需要良好的用户体验策划，提升访客体验；并最终提升综合互联网品牌影响力。本类型网站着重展示企业</a:t>
            </a:r>
            <a:r>
              <a:rPr lang="en-US" altLang="zh-CN" sz="105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CI</a:t>
            </a:r>
            <a:r>
              <a:rPr lang="zh-CN" altLang="en-US" sz="105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、传播品牌文化、提高品牌知名度。对于产品品牌众多的企业，可以单独建立各个品牌的独立网站，以便市场营销策略与网站宣传统一。</a:t>
            </a:r>
            <a:endParaRPr lang="zh-CN" altLang="zh-CN" sz="105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● </a:t>
            </a:r>
            <a:r>
              <a:rPr lang="zh-CN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移动应用设计解决方案</a:t>
            </a:r>
            <a:endParaRPr lang="en-US" altLang="zh-CN" sz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</a:t>
            </a:r>
            <a:r>
              <a:rPr lang="en-US" altLang="zh-CN" sz="1000" dirty="0" err="1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针对</a:t>
            </a:r>
            <a:r>
              <a:rPr lang="ru-RU" altLang="zh-CN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iOS, Android</a:t>
            </a:r>
            <a:r>
              <a:rPr lang="en-US" altLang="zh-CN" sz="1000" dirty="0" err="1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等智能移动平台的程序开发</a:t>
            </a:r>
            <a:r>
              <a:rPr lang="en-US" altLang="zh-CN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en-US" altLang="zh-CN" sz="1000" dirty="0" err="1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我们与业内最具影响力的品牌合作，也愿倾力协助创业团队</a:t>
            </a:r>
            <a:endParaRPr lang="zh-CN" altLang="zh-CN" sz="10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000" dirty="0" err="1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我们将丰富的跨行业，跨平台经验带到移动应用领域，用专业的流程服务于小型快速的移动终端产品团队</a:t>
            </a:r>
            <a:r>
              <a:rPr lang="en-US" altLang="zh-CN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10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43636" y="1857364"/>
            <a:ext cx="274320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7224" y="42860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服务理念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17711" y="119698"/>
            <a:ext cx="6719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飞易腾</a:t>
            </a:r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4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Feiyit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62670" y="6357958"/>
            <a:ext cx="17668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【http://www.feiyit.com】</a:t>
            </a:r>
            <a:endParaRPr lang="zh-CN" altLang="en-US" sz="10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28992" y="1357299"/>
            <a:ext cx="162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WEB DESIGN</a:t>
            </a:r>
          </a:p>
          <a:p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57422" y="1785926"/>
            <a:ext cx="43396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为企业建立一个高质量、国际化的网站，成为企业的销售利器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24" y="2643183"/>
            <a:ext cx="1071570" cy="91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720644" y="3643314"/>
            <a:ext cx="1779654" cy="192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50" b="1" dirty="0" err="1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需求分析与市场调研</a:t>
            </a:r>
            <a:endParaRPr lang="zh-CN" altLang="zh-CN" sz="1050" b="1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ru-RU" altLang="zh-CN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- </a:t>
            </a:r>
            <a:r>
              <a:rPr lang="en-US" altLang="zh-CN" sz="1000" dirty="0" err="1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市场竞争分析</a:t>
            </a:r>
            <a:endParaRPr lang="zh-CN" altLang="zh-CN" sz="10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ru-RU" altLang="zh-CN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en-US" altLang="zh-CN" sz="1000" dirty="0" err="1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市场趋势研究</a:t>
            </a:r>
            <a:endParaRPr lang="zh-CN" altLang="zh-CN" sz="10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ru-RU" altLang="zh-CN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en-US" altLang="zh-CN" sz="1000" dirty="0" err="1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用户行为研究</a:t>
            </a:r>
            <a:endParaRPr lang="zh-CN" altLang="zh-CN" sz="10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ru-RU" altLang="zh-CN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en-US" altLang="zh-CN" sz="1000" dirty="0" err="1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技术可行性分析及应用前瞻</a:t>
            </a:r>
            <a:endParaRPr lang="zh-CN" altLang="zh-CN" sz="10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8926" y="2571744"/>
            <a:ext cx="1000132" cy="966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2067" y="2571744"/>
            <a:ext cx="1000131" cy="983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06276" y="2500306"/>
            <a:ext cx="1080500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2857488" y="3648536"/>
            <a:ext cx="1396536" cy="2262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5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交互设计与视觉设计</a:t>
            </a:r>
            <a:endParaRPr lang="en-US" altLang="zh-CN" sz="1050" b="1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ru-RU" altLang="zh-CN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en-US" altLang="zh-CN" sz="1000" dirty="0" err="1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信息架构</a:t>
            </a:r>
            <a:endParaRPr lang="zh-CN" altLang="zh-CN" sz="10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ru-RU" altLang="zh-CN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en-US" altLang="zh-CN" sz="1000" dirty="0" err="1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功能流程</a:t>
            </a:r>
            <a:endParaRPr lang="zh-CN" altLang="zh-CN" sz="10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ru-RU" altLang="zh-CN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en-US" altLang="zh-CN" sz="1000" dirty="0" err="1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界面布局</a:t>
            </a:r>
            <a:endParaRPr lang="zh-CN" altLang="zh-CN" sz="10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ru-RU" altLang="zh-CN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en-US" altLang="zh-CN" sz="1000" dirty="0" err="1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关键场景</a:t>
            </a:r>
            <a:endParaRPr lang="zh-CN" altLang="zh-CN" sz="10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ru-RU" altLang="zh-CN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en-US" altLang="zh-CN" sz="1000" dirty="0" err="1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快速原型</a:t>
            </a:r>
            <a:endParaRPr lang="zh-CN" altLang="zh-CN" sz="10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ru-RU" altLang="zh-CN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en-US" altLang="zh-CN" sz="1000" dirty="0" err="1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视觉设计</a:t>
            </a:r>
            <a:endParaRPr lang="zh-CN" altLang="zh-CN" sz="10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64048" y="3643314"/>
            <a:ext cx="1396536" cy="1954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5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代码开发与不断测试</a:t>
            </a:r>
            <a:endParaRPr lang="zh-CN" altLang="zh-CN" sz="1050" b="1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ru-RU" altLang="zh-CN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en-US" altLang="zh-CN" sz="1000" dirty="0" err="1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程序架构</a:t>
            </a:r>
            <a:endParaRPr lang="zh-CN" altLang="zh-CN" sz="10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ru-RU" altLang="zh-CN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en-US" altLang="zh-CN" sz="1000" dirty="0" err="1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接口开发</a:t>
            </a:r>
            <a:endParaRPr lang="zh-CN" altLang="zh-CN" sz="10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ru-RU" altLang="zh-CN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en-US" altLang="zh-CN" sz="1000" dirty="0" err="1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功能开发</a:t>
            </a:r>
            <a:endParaRPr lang="zh-CN" altLang="zh-CN" sz="10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ru-RU" altLang="zh-CN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en-US" altLang="zh-CN" sz="1000" dirty="0" err="1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调试改进</a:t>
            </a:r>
            <a:endParaRPr lang="zh-CN" altLang="zh-CN" sz="10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ru-RU" altLang="zh-CN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en-US" altLang="zh-CN" sz="1000" dirty="0" err="1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全面测试</a:t>
            </a:r>
            <a:endParaRPr lang="zh-CN" altLang="zh-CN" sz="10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29454" y="3643314"/>
            <a:ext cx="1396536" cy="1646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5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项目交付与推广运营</a:t>
            </a:r>
            <a:endParaRPr lang="zh-CN" altLang="zh-CN" sz="1050" b="1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ru-RU" altLang="zh-CN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en-US" altLang="zh-CN" sz="1000" dirty="0" err="1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项目交付</a:t>
            </a:r>
            <a:endParaRPr lang="zh-CN" altLang="zh-CN" sz="10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ru-RU" altLang="zh-CN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en-US" altLang="zh-CN" sz="1000" dirty="0" err="1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客户验收</a:t>
            </a:r>
            <a:endParaRPr lang="zh-CN" altLang="zh-CN" sz="10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ru-RU" altLang="zh-CN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en-US" altLang="zh-CN" sz="1000" dirty="0" err="1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安排上线</a:t>
            </a:r>
            <a:endParaRPr lang="zh-CN" altLang="zh-CN" sz="10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ru-RU" altLang="zh-CN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en-US" altLang="zh-CN" sz="1000" dirty="0" err="1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推广运营</a:t>
            </a:r>
            <a:endParaRPr lang="zh-CN" altLang="zh-CN" sz="10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7224" y="42860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服务理念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17711" y="119698"/>
            <a:ext cx="6719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飞易腾</a:t>
            </a:r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4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Feiyit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62670" y="6357958"/>
            <a:ext cx="17668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【http://www.feiyit.com】</a:t>
            </a:r>
            <a:endParaRPr lang="zh-CN" altLang="en-US" sz="10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7224" y="1285860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我们能提供的业务范围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1527" y="1928815"/>
            <a:ext cx="7801001" cy="350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1428728" y="200024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创意网站建设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03249" y="2440524"/>
            <a:ext cx="954107" cy="988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企业官网建设</a:t>
            </a:r>
            <a:endParaRPr lang="en-US" altLang="zh-CN" sz="10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品牌网站建设</a:t>
            </a:r>
            <a:endParaRPr lang="en-US" altLang="zh-CN" sz="10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电子商务网站</a:t>
            </a:r>
            <a:endParaRPr lang="en-US" altLang="zh-CN" sz="10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专题活动站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43372" y="200024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网络整合营销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14744" y="2440524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微信营销推广</a:t>
            </a:r>
            <a:endParaRPr lang="en-US" altLang="zh-CN" sz="10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企业社交管理</a:t>
            </a:r>
            <a:endParaRPr lang="en-US" altLang="zh-CN" sz="10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网络活动策划</a:t>
            </a:r>
            <a:endParaRPr lang="en-US" altLang="zh-CN" sz="10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搜索引擎优化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29454" y="2000240"/>
            <a:ext cx="1098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移动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开发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00826" y="2428868"/>
            <a:ext cx="1210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dirty="0" err="1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Iphone</a:t>
            </a:r>
            <a:r>
              <a:rPr lang="zh-CN" altLang="en-US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应用开发</a:t>
            </a:r>
            <a:endParaRPr lang="en-US" altLang="zh-CN" sz="10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应用开发</a:t>
            </a:r>
            <a:endParaRPr lang="en-US" altLang="zh-CN" sz="10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界面设计</a:t>
            </a:r>
            <a:endParaRPr lang="en-US" altLang="zh-CN" sz="10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平板应用设计开发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54141" y="370309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电商运营外包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28662" y="4143380"/>
            <a:ext cx="1210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电商品牌推广</a:t>
            </a:r>
            <a:endParaRPr lang="en-US" altLang="zh-CN" sz="10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电商店面装修</a:t>
            </a:r>
            <a:endParaRPr lang="en-US" altLang="zh-CN" sz="10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电商策划</a:t>
            </a:r>
            <a:r>
              <a:rPr lang="en-US" altLang="zh-CN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&amp;</a:t>
            </a:r>
            <a:r>
              <a:rPr lang="zh-CN" altLang="en-US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推广</a:t>
            </a:r>
            <a:endParaRPr lang="en-US" altLang="zh-CN" sz="10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电商平台入驻申请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68785" y="370309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网站运营维护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43306" y="4143380"/>
            <a:ext cx="1322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页面内容修改</a:t>
            </a:r>
            <a:r>
              <a:rPr lang="en-US" altLang="zh-CN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&amp;</a:t>
            </a:r>
            <a:r>
              <a:rPr lang="zh-CN" altLang="en-US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</a:t>
            </a:r>
            <a:endParaRPr lang="en-US" altLang="zh-CN" sz="10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程序功能修改维护</a:t>
            </a:r>
            <a:endParaRPr lang="en-US" altLang="zh-CN" sz="10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空间</a:t>
            </a:r>
            <a:r>
              <a:rPr lang="en-US" altLang="zh-CN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&amp;</a:t>
            </a:r>
            <a:r>
              <a:rPr lang="zh-CN" altLang="en-US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服务器租用</a:t>
            </a:r>
            <a:endParaRPr lang="en-US" altLang="zh-CN" sz="10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企业邮箱</a:t>
            </a:r>
            <a:r>
              <a:rPr lang="en-US" altLang="zh-CN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&amp;</a:t>
            </a:r>
            <a:r>
              <a:rPr lang="zh-CN" altLang="en-US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域名注册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54867" y="371475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程序开发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29388" y="4155036"/>
            <a:ext cx="15055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企业</a:t>
            </a:r>
            <a:r>
              <a:rPr lang="en-US" altLang="zh-CN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OA</a:t>
            </a:r>
            <a:r>
              <a:rPr lang="zh-CN" altLang="en-US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</a:t>
            </a:r>
            <a:endParaRPr lang="en-US" altLang="zh-CN" sz="10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CRM</a:t>
            </a:r>
            <a:r>
              <a:rPr lang="zh-CN" altLang="en-US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客户关系管理系统</a:t>
            </a:r>
            <a:endParaRPr lang="en-US" altLang="zh-CN" sz="10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</a:t>
            </a:r>
            <a:endParaRPr lang="en-US" altLang="zh-CN" sz="10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P2P</a:t>
            </a:r>
            <a:r>
              <a:rPr lang="zh-CN" altLang="en-US" sz="1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平台系统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7224" y="42860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案例分享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17711" y="119698"/>
            <a:ext cx="6719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飞易腾</a:t>
            </a:r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4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Feiyit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62670" y="6357958"/>
            <a:ext cx="17668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【http://www.feiyit.com】</a:t>
            </a:r>
            <a:endParaRPr lang="zh-CN" altLang="en-US" sz="10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4850" y="1323993"/>
            <a:ext cx="7734300" cy="467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714348" y="1192397"/>
            <a:ext cx="5429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辉力设计</a:t>
            </a:r>
            <a:r>
              <a:rPr lang="en-US" altLang="zh-CN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http://www.hldesign.net.cn/</a:t>
            </a:r>
            <a:endParaRPr lang="zh-CN" altLang="en-US" sz="14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7224" y="42860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案例分享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17711" y="119698"/>
            <a:ext cx="6719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飞易腾</a:t>
            </a:r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4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Feiyit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62670" y="6357958"/>
            <a:ext cx="17668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【http://www.feiyit.com】</a:t>
            </a:r>
            <a:endParaRPr lang="zh-CN" altLang="en-US" sz="10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1414480"/>
            <a:ext cx="7600950" cy="451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714348" y="1192397"/>
            <a:ext cx="5429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目朗设计</a:t>
            </a:r>
            <a:r>
              <a:rPr lang="en-US" altLang="zh-CN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http://www.mulang.net/</a:t>
            </a:r>
            <a:endParaRPr lang="zh-CN" altLang="en-US" sz="14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</TotalTime>
  <Words>831</Words>
  <Application>Microsoft Office PowerPoint</Application>
  <PresentationFormat>全屏显示(4:3)</PresentationFormat>
  <Paragraphs>217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3" baseType="lpstr">
      <vt:lpstr>宋体</vt:lpstr>
      <vt:lpstr>微软雅黑</vt:lpstr>
      <vt:lpstr>Arial</vt:lpstr>
      <vt:lpstr>Calibri</vt:lpstr>
      <vt:lpstr>Office 主题</vt:lpstr>
      <vt:lpstr>飞易腾产品案例介绍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WIN</cp:lastModifiedBy>
  <cp:revision>70</cp:revision>
  <dcterms:created xsi:type="dcterms:W3CDTF">2014-06-24T00:45:00Z</dcterms:created>
  <dcterms:modified xsi:type="dcterms:W3CDTF">2015-04-01T03:31:49Z</dcterms:modified>
</cp:coreProperties>
</file>